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75" r:id="rId2"/>
    <p:sldId id="274" r:id="rId3"/>
    <p:sldId id="269" r:id="rId4"/>
    <p:sldId id="258" r:id="rId5"/>
    <p:sldId id="261" r:id="rId6"/>
    <p:sldId id="283" r:id="rId7"/>
    <p:sldId id="270" r:id="rId8"/>
    <p:sldId id="266" r:id="rId9"/>
    <p:sldId id="279" r:id="rId10"/>
    <p:sldId id="277" r:id="rId11"/>
    <p:sldId id="278" r:id="rId12"/>
    <p:sldId id="276" r:id="rId13"/>
    <p:sldId id="282" r:id="rId14"/>
    <p:sldId id="281" r:id="rId15"/>
    <p:sldId id="268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00" autoAdjust="0"/>
    <p:restoredTop sz="97513" autoAdjust="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AE4B0-AD58-4928-8ECB-7B9F814B05FA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108A9-A5A0-4669-82BC-B27893C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1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108A9-A5A0-4669-82BC-B27893C8C4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108A9-A5A0-4669-82BC-B27893C8C4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2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6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1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1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5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5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A586-6977-4D92-8109-DBAE6CCA6BF9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C02-4A0F-4EC4-BB7B-DF35ACAE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19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9806" y="5098690"/>
            <a:ext cx="584391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স্বাগতম</a:t>
            </a:r>
            <a:endParaRPr lang="en-US" sz="13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14" y="383814"/>
            <a:ext cx="62865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575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84887" y="620885"/>
            <a:ext cx="4098330" cy="1669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670" y="2821841"/>
            <a:ext cx="81207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একটি পণ্যদ্রব্য বিক্রয় করে পাইকারি বিক্রেতা ২০% এবং খুচরা বিক্রেতার ২০% লাভ হয়। যদি দ্রব্যটির খুচরা বিক্রয়মূল্য ৫৭৬ টাকা হয়, তবে পাইকারি বিক্রেতার ক্রয়মূল্য কত ?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6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1880" y="241410"/>
                <a:ext cx="8500240" cy="631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২০% লাভে খুচরা বিক্রেতার ক্রয়মূল্য ১০০ টাকা হলে বিক্রয়মূল্য =(১০০ + ২০) = ১২০ টাকা</a:t>
                </a: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খুচরা বিক্রেতার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বিক্রয়মূল্য ১২০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টাকা হলে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ক্রয়মূল্য  =  ১০০      টাকা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“          “         “         ১    “      “       “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0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</m:num>
                      <m:den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১২০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   “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“          “         “       ৫৭৬  “      “       “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0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৫৭৬</m:t>
                        </m:r>
                      </m:num>
                      <m:den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“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				= ৪৮০ টাকা 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খুচরা বিক্রেতার ক্রয়মূল্য = পাইকারী বিক্রেতার বিক্রয়মূল্য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পাইকারী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বিক্রেতার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বিক্রয়মূল্য  = ৪৮০ টাকা 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আবার, পাইকারী বিক্রেতার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ক্রয়মূল্য ১০০ টাকা হলে বিক্রয়মূল্য =(১০০ + ২০) = ১২০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টাকা</a:t>
                </a: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	পাইকারী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বিক্রেতার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বিক্রয়মূল্য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১২০ টাকা হলে ক্রয়মূল্য  =  ১০০      টাকা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   “          “ 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“         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১    “      “       “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0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000" i="1"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</m:num>
                      <m:den>
                        <m:r>
                          <a:rPr lang="bn-BD" sz="2000" i="1">
                            <a:latin typeface="Cambria Math"/>
                            <a:cs typeface="NikoshBAN" pitchFamily="2" charset="0"/>
                          </a:rPr>
                          <m:t>১২০</m:t>
                        </m:r>
                        <m:r>
                          <a:rPr lang="bn-BD" sz="20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   “          “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“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৪৮০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“      “       “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0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000" i="1"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  <m:r>
                          <a:rPr lang="bn-BD" sz="2000" i="1">
                            <a:latin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৪৮০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BD" sz="2000" i="1">
                            <a:latin typeface="Cambria Math"/>
                            <a:cs typeface="NikoshBAN" pitchFamily="2" charset="0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“ 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				=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৪০০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টাকা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পাইকারী বিক্রেতার ক্রয়মূল্য = ৪০০ টাকা 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	উত্তরঃ ৪০০ টাকা । 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0" y="241410"/>
                <a:ext cx="8500240" cy="6313780"/>
              </a:xfrm>
              <a:prstGeom prst="rect">
                <a:avLst/>
              </a:prstGeom>
              <a:blipFill rotWithShape="1">
                <a:blip r:embed="rId3"/>
                <a:stretch>
                  <a:fillRect l="-1148" t="-773"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81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2825421" y="609830"/>
            <a:ext cx="3642960" cy="1593795"/>
          </a:xfrm>
          <a:prstGeom prst="wedgeRectCallout">
            <a:avLst>
              <a:gd name="adj1" fmla="val -23016"/>
              <a:gd name="adj2" fmla="val 9243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জোড়ায় কাজ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7250" y="3353105"/>
            <a:ext cx="7361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একজন দোকানদার প্রতি হালি ডিম ২৫ টাকা দরে ক্রয় করে প্রতি ২ হালি ৫৬ টাকা দরে বিক্রয় করলে তাঁর শতকরা কত লাভ হবে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8850" y="2594155"/>
            <a:ext cx="1973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৫ মিনিট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674625" y="696780"/>
            <a:ext cx="4250120" cy="144200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C000"/>
                </a:solidFill>
              </a:rPr>
              <a:t>দলীয় কাজ 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565" y="3125420"/>
            <a:ext cx="8044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একজন দোকানদার কিছু ডাল ২৩৭৫ টাকায় বিক্রয় করায় তার ৫% ক্ষতি হলো। ঐ ডাল কত টাকায় বিক্রয় করলে তার ৬% লাভ হতো 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8850" y="2594155"/>
            <a:ext cx="1973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৭ মিনিট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678" y="665902"/>
            <a:ext cx="3870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207" y="1911100"/>
            <a:ext cx="7893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লাভ = ?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একটি দ্রব্যের ক্রয়মূল্য ১০০ টাকা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হলে,   	২০% লাভে বিক্রয়মূল্য কত ?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% ক্ষতিতে দ্রব্যটির বিক্রয়মূল্য কত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2955" y="1273911"/>
            <a:ext cx="1973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৩ মিনিট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1355" y="2670050"/>
            <a:ext cx="7893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কোন ফল বিক্রেতা ৩০ টাকায় ১০ টি  ও ১৫ টি দরে সমান সংখ্যক কলা ক্রয় করে সব গুলো কলা ৩০ টাকায় ১২ টি দরে বিক্রয় করে।</a:t>
            </a:r>
          </a:p>
          <a:p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(ক) উভয় ক্ষেত্রে প্রতিটি কলার ক্রয়মূল্য কত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(খ) গড়ে প্রতিটি কলার ক্রয়মূল্য কত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(গ) শতকরা কত লাভ বা ক্ষতি হবে?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1384410" y="317305"/>
            <a:ext cx="6147495" cy="1973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C000"/>
                </a:solidFill>
              </a:rPr>
              <a:t>বাড়ীর কাজ 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8850" y="1911100"/>
            <a:ext cx="1973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৫ মিনিট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5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3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46939" y="469095"/>
            <a:ext cx="4326015" cy="1864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090" y="3235360"/>
            <a:ext cx="49331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সজীব রঞ্জন পাল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সিনিয়র শিক্ষক</a:t>
            </a:r>
          </a:p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দেবীগঞ্জ রিভার ভিউ বালিকা উচ্চ বিদ্যালয়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দেবীগঞ্জ, পঞ্চগড়।</a:t>
            </a:r>
          </a:p>
          <a:p>
            <a:pPr algn="ctr"/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মোবাঃ ০১৭১৮১৭৭৭৫৬</a:t>
            </a:r>
            <a:endPara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sajibpaul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1969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bn-BD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5349250" y="3049524"/>
            <a:ext cx="37947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বিষয়ঃ সাধারন গণিত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অধ্যায়ঃ ২য় অধ্যায়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28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/২০১৮</a:t>
            </a:r>
          </a:p>
          <a:p>
            <a:endParaRPr lang="bn-BD" sz="32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32909"/>
            <a:ext cx="1840328" cy="230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959" y="2366470"/>
            <a:ext cx="3336696" cy="1787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959" y="194942"/>
            <a:ext cx="3336696" cy="20787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36093" y="4275326"/>
            <a:ext cx="3370562" cy="2516248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3976386" y="1234320"/>
            <a:ext cx="910740" cy="589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017519" y="2959761"/>
            <a:ext cx="910740" cy="589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985093" y="4944321"/>
            <a:ext cx="910740" cy="589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9340" y="1113385"/>
            <a:ext cx="2860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উৎপাদনকারি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341" y="3002411"/>
            <a:ext cx="39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পাইকারি বিক্রেতা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1090" y="4854164"/>
            <a:ext cx="3012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খুচরা বিক্রেতা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60" y="620885"/>
            <a:ext cx="1476452" cy="19112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94" y="620885"/>
            <a:ext cx="1242061" cy="19378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71" y="3952663"/>
            <a:ext cx="2992070" cy="1262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893" y="4058543"/>
            <a:ext cx="2245962" cy="10507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2" y="4030286"/>
            <a:ext cx="2808115" cy="118492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46759" y="2878514"/>
            <a:ext cx="3242186" cy="779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বিনিয়োগ/ ক্রয় মূল্য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55970" y="2878514"/>
            <a:ext cx="2423807" cy="779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বিক্রয় মূল্য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7775" y="5494632"/>
            <a:ext cx="1366111" cy="696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লাভ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65417" y="5823201"/>
            <a:ext cx="37947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54099" y="5494632"/>
            <a:ext cx="2188329" cy="748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বিক্রয় মূল্য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5055" y="5577076"/>
            <a:ext cx="479744" cy="531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=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519216" y="5494631"/>
            <a:ext cx="2008571" cy="748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ক্রয় মূল্য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08800" y="23713"/>
            <a:ext cx="2501790" cy="849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লক্ষ্য করিঃ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054100" y="914001"/>
            <a:ext cx="3336379" cy="1753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বিক্রয় শেষে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0" y="772675"/>
            <a:ext cx="2840736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60" y="772675"/>
            <a:ext cx="1908048" cy="2328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40" y="4415635"/>
            <a:ext cx="2627376" cy="1054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795" y="4006216"/>
            <a:ext cx="2596682" cy="192617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50359" y="3409626"/>
            <a:ext cx="3235006" cy="767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বিনিয়োগ/ ক্রয়মূল্য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32472" y="3211075"/>
            <a:ext cx="2672636" cy="777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বিক্রয়মূল্য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3670" y="5810547"/>
            <a:ext cx="1745585" cy="80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ক্ষতি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8644" y="5904534"/>
            <a:ext cx="439219" cy="48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5891" y="5720249"/>
            <a:ext cx="1745584" cy="855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ক্রয়মূল্য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79160" y="6190709"/>
            <a:ext cx="45537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2215" y="5720250"/>
            <a:ext cx="2122241" cy="896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বিক্রয়মূল্য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585365" y="1000360"/>
            <a:ext cx="2961953" cy="1897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বিক্রয় শেষে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7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853144" y="620884"/>
            <a:ext cx="7665395" cy="235274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আজকের পাঠ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57201" y="3656684"/>
            <a:ext cx="4857280" cy="182147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</a:rPr>
              <a:t>লাভ – ক্ষতি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48860" y="1265992"/>
            <a:ext cx="6982341" cy="140405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880" y="3190123"/>
            <a:ext cx="8348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ক্রয়মূল্য ও বিক্রয়মূল্য কী তা বলতে পারবে।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880" y="4102166"/>
            <a:ext cx="8348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ক্ষতি সংক্রান্ত সমস্যা সমাধান করতে পারবে।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464" y="610218"/>
            <a:ext cx="3414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উৎপাদন খরচ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530" y="386551"/>
            <a:ext cx="2037679" cy="776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059" y="1683415"/>
            <a:ext cx="8775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২০% লাভে,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পাইকারি বিক্রেতার নিকট বিক্রয়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2" y="2990008"/>
            <a:ext cx="1745585" cy="736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527" y="3085046"/>
            <a:ext cx="1290214" cy="6036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158" y="3024211"/>
            <a:ext cx="1904896" cy="803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58" y="2669548"/>
            <a:ext cx="1290214" cy="6036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01489" y="3067280"/>
            <a:ext cx="49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</a:rPr>
              <a:t>+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6160" y="2971366"/>
            <a:ext cx="45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</a:rPr>
              <a:t>=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422" y="4076941"/>
            <a:ext cx="5559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২০%লাভে,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খুচরা বিক্রেতার নিকট বিক্রয়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62" y="5471126"/>
            <a:ext cx="1861128" cy="7853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64" y="5293847"/>
            <a:ext cx="1290214" cy="6036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50341" y="5386502"/>
            <a:ext cx="607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</a:rPr>
              <a:t>+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247" y="5651988"/>
            <a:ext cx="1647825" cy="6953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40" y="5564452"/>
            <a:ext cx="1673290" cy="7828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86" y="5332320"/>
            <a:ext cx="1140844" cy="51941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084684"/>
            <a:ext cx="1140844" cy="51941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535" y="5549912"/>
            <a:ext cx="1290214" cy="60363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125" y="4589449"/>
            <a:ext cx="1140844" cy="5194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73" y="4915752"/>
            <a:ext cx="1219836" cy="55537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862214" y="5169748"/>
            <a:ext cx="455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</a:rPr>
              <a:t>=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31625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" y="3937405"/>
            <a:ext cx="914400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230" y="5302276"/>
            <a:ext cx="1290214" cy="60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3" grpId="0"/>
      <p:bldP spid="14" grpId="0"/>
      <p:bldP spid="17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959" y="314636"/>
            <a:ext cx="8511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২০% লাভে,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খুচরা বিক্রেতার বিক্রয়মূল্য কত 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55" y="4445566"/>
            <a:ext cx="3295650" cy="1390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09" y="4089296"/>
            <a:ext cx="2667000" cy="1247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677" y="2484934"/>
            <a:ext cx="2276851" cy="10785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003" y="3676414"/>
            <a:ext cx="2667000" cy="1247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519" y="3094346"/>
            <a:ext cx="2276851" cy="105933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08004" y="4924189"/>
            <a:ext cx="871156" cy="658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</a:rPr>
              <a:t>+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185" y="4658568"/>
            <a:ext cx="2667000" cy="12477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34" y="4081558"/>
            <a:ext cx="2276851" cy="10593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899" y="3676414"/>
            <a:ext cx="2276851" cy="10593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5" t="6547" r="47149" b="10094"/>
          <a:stretch/>
        </p:blipFill>
        <p:spPr>
          <a:xfrm>
            <a:off x="7456010" y="1770629"/>
            <a:ext cx="1138425" cy="9406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47" y="3240968"/>
            <a:ext cx="2276851" cy="10593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60" y="2711301"/>
            <a:ext cx="2276851" cy="1059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5986" y="6150702"/>
            <a:ext cx="4062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১৪৪ টাকা বিনিয়োগ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5185" y="6009431"/>
            <a:ext cx="3405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লাভ ২৮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৮০ টাকা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7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Words>324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পরিচিতিঃ</dc:title>
  <dc:creator>DOEL</dc:creator>
  <cp:lastModifiedBy>eashan</cp:lastModifiedBy>
  <cp:revision>227</cp:revision>
  <dcterms:created xsi:type="dcterms:W3CDTF">2015-04-25T10:23:04Z</dcterms:created>
  <dcterms:modified xsi:type="dcterms:W3CDTF">2018-05-28T12:40:25Z</dcterms:modified>
</cp:coreProperties>
</file>